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AAEDFA-98D4-49D9-A77B-AE6697E02A65}" v="3" dt="2021-04-20T16:58:19.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11ADC974-337D-4596-900A-84CC3CF2163E}"/>
    <pc:docChg chg="addSld delSld modSld">
      <pc:chgData name="Beem, Corinn" userId="c940195d-46ad-491a-b089-963483842aae" providerId="ADAL" clId="{11ADC974-337D-4596-900A-84CC3CF2163E}" dt="2021-04-12T18:36:37.621" v="56" actId="20577"/>
      <pc:docMkLst>
        <pc:docMk/>
      </pc:docMkLst>
      <pc:sldChg chg="modSp modNotesTx">
        <pc:chgData name="Beem, Corinn" userId="c940195d-46ad-491a-b089-963483842aae" providerId="ADAL" clId="{11ADC974-337D-4596-900A-84CC3CF2163E}" dt="2021-04-12T18:35:37.689" v="45" actId="20577"/>
        <pc:sldMkLst>
          <pc:docMk/>
          <pc:sldMk cId="3309063412" sldId="503"/>
        </pc:sldMkLst>
        <pc:spChg chg="mod">
          <ac:chgData name="Beem, Corinn" userId="c940195d-46ad-491a-b089-963483842aae" providerId="ADAL" clId="{11ADC974-337D-4596-900A-84CC3CF2163E}" dt="2021-04-12T18:35:31.167" v="44"/>
          <ac:spMkLst>
            <pc:docMk/>
            <pc:sldMk cId="3309063412" sldId="503"/>
            <ac:spMk id="2" creationId="{B6B9F291-16BF-4C3F-83DE-B220C1AF1282}"/>
          </ac:spMkLst>
        </pc:spChg>
      </pc:sldChg>
      <pc:sldChg chg="modSp">
        <pc:chgData name="Beem, Corinn" userId="c940195d-46ad-491a-b089-963483842aae" providerId="ADAL" clId="{11ADC974-337D-4596-900A-84CC3CF2163E}" dt="2021-04-12T18:35:45.148" v="46"/>
        <pc:sldMkLst>
          <pc:docMk/>
          <pc:sldMk cId="4020193246" sldId="504"/>
        </pc:sldMkLst>
        <pc:spChg chg="mod">
          <ac:chgData name="Beem, Corinn" userId="c940195d-46ad-491a-b089-963483842aae" providerId="ADAL" clId="{11ADC974-337D-4596-900A-84CC3CF2163E}" dt="2021-04-12T18:35:45.148" v="46"/>
          <ac:spMkLst>
            <pc:docMk/>
            <pc:sldMk cId="4020193246" sldId="504"/>
            <ac:spMk id="2" creationId="{B6B9F291-16BF-4C3F-83DE-B220C1AF1282}"/>
          </ac:spMkLst>
        </pc:spChg>
      </pc:sldChg>
      <pc:sldChg chg="modSp">
        <pc:chgData name="Beem, Corinn" userId="c940195d-46ad-491a-b089-963483842aae" providerId="ADAL" clId="{11ADC974-337D-4596-900A-84CC3CF2163E}" dt="2021-04-12T18:35:52.493" v="47"/>
        <pc:sldMkLst>
          <pc:docMk/>
          <pc:sldMk cId="902281997" sldId="505"/>
        </pc:sldMkLst>
        <pc:spChg chg="mod">
          <ac:chgData name="Beem, Corinn" userId="c940195d-46ad-491a-b089-963483842aae" providerId="ADAL" clId="{11ADC974-337D-4596-900A-84CC3CF2163E}" dt="2021-04-12T18:35:52.493" v="47"/>
          <ac:spMkLst>
            <pc:docMk/>
            <pc:sldMk cId="902281997" sldId="505"/>
            <ac:spMk id="2" creationId="{B6B9F291-16BF-4C3F-83DE-B220C1AF1282}"/>
          </ac:spMkLst>
        </pc:spChg>
      </pc:sldChg>
      <pc:sldChg chg="modSp modNotesTx">
        <pc:chgData name="Beem, Corinn" userId="c940195d-46ad-491a-b089-963483842aae" providerId="ADAL" clId="{11ADC974-337D-4596-900A-84CC3CF2163E}" dt="2021-04-12T18:36:02.617" v="50"/>
        <pc:sldMkLst>
          <pc:docMk/>
          <pc:sldMk cId="4219494486" sldId="506"/>
        </pc:sldMkLst>
        <pc:spChg chg="mod">
          <ac:chgData name="Beem, Corinn" userId="c940195d-46ad-491a-b089-963483842aae" providerId="ADAL" clId="{11ADC974-337D-4596-900A-84CC3CF2163E}" dt="2021-04-12T18:36:02.617" v="50"/>
          <ac:spMkLst>
            <pc:docMk/>
            <pc:sldMk cId="4219494486" sldId="506"/>
            <ac:spMk id="2" creationId="{B6B9F291-16BF-4C3F-83DE-B220C1AF1282}"/>
          </ac:spMkLst>
        </pc:spChg>
      </pc:sldChg>
      <pc:sldChg chg="modSp">
        <pc:chgData name="Beem, Corinn" userId="c940195d-46ad-491a-b089-963483842aae" providerId="ADAL" clId="{11ADC974-337D-4596-900A-84CC3CF2163E}" dt="2021-04-12T18:36:08.284" v="51"/>
        <pc:sldMkLst>
          <pc:docMk/>
          <pc:sldMk cId="3544745729" sldId="511"/>
        </pc:sldMkLst>
        <pc:spChg chg="mod">
          <ac:chgData name="Beem, Corinn" userId="c940195d-46ad-491a-b089-963483842aae" providerId="ADAL" clId="{11ADC974-337D-4596-900A-84CC3CF2163E}" dt="2021-04-12T18:36:08.284" v="51"/>
          <ac:spMkLst>
            <pc:docMk/>
            <pc:sldMk cId="3544745729" sldId="511"/>
            <ac:spMk id="5" creationId="{3E532E98-B6B5-4ACC-BAF8-6B4F7E7C68E3}"/>
          </ac:spMkLst>
        </pc:spChg>
      </pc:sldChg>
      <pc:sldChg chg="modSp mod">
        <pc:chgData name="Beem, Corinn" userId="c940195d-46ad-491a-b089-963483842aae" providerId="ADAL" clId="{11ADC974-337D-4596-900A-84CC3CF2163E}" dt="2021-04-12T18:36:14.803" v="55" actId="20577"/>
        <pc:sldMkLst>
          <pc:docMk/>
          <pc:sldMk cId="4189796286" sldId="513"/>
        </pc:sldMkLst>
        <pc:spChg chg="mod">
          <ac:chgData name="Beem, Corinn" userId="c940195d-46ad-491a-b089-963483842aae" providerId="ADAL" clId="{11ADC974-337D-4596-900A-84CC3CF2163E}" dt="2021-04-12T18:36:14.803" v="55" actId="20577"/>
          <ac:spMkLst>
            <pc:docMk/>
            <pc:sldMk cId="4189796286" sldId="513"/>
            <ac:spMk id="6" creationId="{7ADE84E5-34FE-4C41-9602-1621F6B66961}"/>
          </ac:spMkLst>
        </pc:spChg>
      </pc:sldChg>
      <pc:sldChg chg="modSp">
        <pc:chgData name="Beem, Corinn" userId="c940195d-46ad-491a-b089-963483842aae" providerId="ADAL" clId="{11ADC974-337D-4596-900A-84CC3CF2163E}" dt="2021-04-12T18:32:35.495" v="0"/>
        <pc:sldMkLst>
          <pc:docMk/>
          <pc:sldMk cId="4291394701" sldId="540"/>
        </pc:sldMkLst>
        <pc:spChg chg="mod">
          <ac:chgData name="Beem, Corinn" userId="c940195d-46ad-491a-b089-963483842aae" providerId="ADAL" clId="{11ADC974-337D-4596-900A-84CC3CF2163E}" dt="2021-04-12T18:32:35.495" v="0"/>
          <ac:spMkLst>
            <pc:docMk/>
            <pc:sldMk cId="4291394701" sldId="540"/>
            <ac:spMk id="2" creationId="{D85898C7-A09F-41F6-AAC4-07C7EEEB728B}"/>
          </ac:spMkLst>
        </pc:spChg>
      </pc:sldChg>
      <pc:sldChg chg="modSp mod modNotesTx">
        <pc:chgData name="Beem, Corinn" userId="c940195d-46ad-491a-b089-963483842aae" providerId="ADAL" clId="{11ADC974-337D-4596-900A-84CC3CF2163E}" dt="2021-04-12T18:36:37.621" v="56" actId="20577"/>
        <pc:sldMkLst>
          <pc:docMk/>
          <pc:sldMk cId="1503661817" sldId="558"/>
        </pc:sldMkLst>
        <pc:spChg chg="mod">
          <ac:chgData name="Beem, Corinn" userId="c940195d-46ad-491a-b089-963483842aae" providerId="ADAL" clId="{11ADC974-337D-4596-900A-84CC3CF2163E}" dt="2021-04-12T18:36:37.621" v="56" actId="20577"/>
          <ac:spMkLst>
            <pc:docMk/>
            <pc:sldMk cId="1503661817" sldId="558"/>
            <ac:spMk id="2" creationId="{D4A1F4AB-06D3-41C7-A09F-523B103E846F}"/>
          </ac:spMkLst>
        </pc:spChg>
        <pc:spChg chg="mod">
          <ac:chgData name="Beem, Corinn" userId="c940195d-46ad-491a-b089-963483842aae" providerId="ADAL" clId="{11ADC974-337D-4596-900A-84CC3CF2163E}" dt="2021-04-12T18:33:44.481" v="4" actId="6549"/>
          <ac:spMkLst>
            <pc:docMk/>
            <pc:sldMk cId="1503661817" sldId="558"/>
            <ac:spMk id="37" creationId="{D75644BC-53EB-4AF2-A3A5-26E88A22BB8C}"/>
          </ac:spMkLst>
        </pc:spChg>
        <pc:spChg chg="mod">
          <ac:chgData name="Beem, Corinn" userId="c940195d-46ad-491a-b089-963483842aae" providerId="ADAL" clId="{11ADC974-337D-4596-900A-84CC3CF2163E}" dt="2021-04-12T18:33:48.341" v="8" actId="6549"/>
          <ac:spMkLst>
            <pc:docMk/>
            <pc:sldMk cId="1503661817" sldId="558"/>
            <ac:spMk id="38" creationId="{5A6BADBE-CE4A-4C98-A48D-9DBDD1BE71D5}"/>
          </ac:spMkLst>
        </pc:spChg>
        <pc:spChg chg="mod">
          <ac:chgData name="Beem, Corinn" userId="c940195d-46ad-491a-b089-963483842aae" providerId="ADAL" clId="{11ADC974-337D-4596-900A-84CC3CF2163E}" dt="2021-04-12T18:33:51.571" v="12" actId="6549"/>
          <ac:spMkLst>
            <pc:docMk/>
            <pc:sldMk cId="1503661817" sldId="558"/>
            <ac:spMk id="39" creationId="{5249E791-5DF4-48F1-B804-0AF87B3ED6B2}"/>
          </ac:spMkLst>
        </pc:spChg>
        <pc:spChg chg="mod">
          <ac:chgData name="Beem, Corinn" userId="c940195d-46ad-491a-b089-963483842aae" providerId="ADAL" clId="{11ADC974-337D-4596-900A-84CC3CF2163E}" dt="2021-04-12T18:33:54.629" v="14" actId="20577"/>
          <ac:spMkLst>
            <pc:docMk/>
            <pc:sldMk cId="1503661817" sldId="558"/>
            <ac:spMk id="40" creationId="{BABD2D6F-67C6-428E-9B6E-575730D25AB1}"/>
          </ac:spMkLst>
        </pc:spChg>
      </pc:sldChg>
      <pc:sldChg chg="addSp delSp modSp mod">
        <pc:chgData name="Beem, Corinn" userId="c940195d-46ad-491a-b089-963483842aae" providerId="ADAL" clId="{11ADC974-337D-4596-900A-84CC3CF2163E}" dt="2021-04-12T18:35:15.205" v="43" actId="14826"/>
        <pc:sldMkLst>
          <pc:docMk/>
          <pc:sldMk cId="2489502936" sldId="559"/>
        </pc:sldMkLst>
        <pc:spChg chg="mod">
          <ac:chgData name="Beem, Corinn" userId="c940195d-46ad-491a-b089-963483842aae" providerId="ADAL" clId="{11ADC974-337D-4596-900A-84CC3CF2163E}" dt="2021-04-12T18:34:49.154" v="39" actId="20577"/>
          <ac:spMkLst>
            <pc:docMk/>
            <pc:sldMk cId="2489502936" sldId="559"/>
            <ac:spMk id="2" creationId="{D4A1F4AB-06D3-41C7-A09F-523B103E846F}"/>
          </ac:spMkLst>
        </pc:spChg>
        <pc:spChg chg="add del mod">
          <ac:chgData name="Beem, Corinn" userId="c940195d-46ad-491a-b089-963483842aae" providerId="ADAL" clId="{11ADC974-337D-4596-900A-84CC3CF2163E}" dt="2021-04-12T18:35:02.005" v="41"/>
          <ac:spMkLst>
            <pc:docMk/>
            <pc:sldMk cId="2489502936" sldId="559"/>
            <ac:spMk id="3" creationId="{639EA7B8-C1F0-44E0-9DDB-FC738EE9505F}"/>
          </ac:spMkLst>
        </pc:spChg>
        <pc:picChg chg="add mod">
          <ac:chgData name="Beem, Corinn" userId="c940195d-46ad-491a-b089-963483842aae" providerId="ADAL" clId="{11ADC974-337D-4596-900A-84CC3CF2163E}" dt="2021-04-12T18:35:15.205" v="43" actId="14826"/>
          <ac:picMkLst>
            <pc:docMk/>
            <pc:sldMk cId="2489502936" sldId="559"/>
            <ac:picMk id="4" creationId="{BA3E6EBA-4AE2-4396-A3F8-3F03174159EA}"/>
          </ac:picMkLst>
        </pc:picChg>
      </pc:sldChg>
      <pc:sldChg chg="del">
        <pc:chgData name="Beem, Corinn" userId="c940195d-46ad-491a-b089-963483842aae" providerId="ADAL" clId="{11ADC974-337D-4596-900A-84CC3CF2163E}" dt="2021-04-12T18:33:29.697" v="1" actId="47"/>
        <pc:sldMkLst>
          <pc:docMk/>
          <pc:sldMk cId="597215285" sldId="561"/>
        </pc:sldMkLst>
      </pc:sldChg>
      <pc:sldChg chg="add del">
        <pc:chgData name="Beem, Corinn" userId="c940195d-46ad-491a-b089-963483842aae" providerId="ADAL" clId="{11ADC974-337D-4596-900A-84CC3CF2163E}" dt="2021-04-12T18:33:58.497" v="16"/>
        <pc:sldMkLst>
          <pc:docMk/>
          <pc:sldMk cId="1958846460" sldId="563"/>
        </pc:sldMkLst>
      </pc:sldChg>
    </pc:docChg>
  </pc:docChgLst>
  <pc:docChgLst>
    <pc:chgData name="Filaroski, Taylor" userId="808e8b38-dcd7-4790-8255-e9ab0a59a131" providerId="ADAL" clId="{F1AAEDFA-98D4-49D9-A77B-AE6697E02A65}"/>
    <pc:docChg chg="modSld">
      <pc:chgData name="Filaroski, Taylor" userId="808e8b38-dcd7-4790-8255-e9ab0a59a131" providerId="ADAL" clId="{F1AAEDFA-98D4-49D9-A77B-AE6697E02A65}" dt="2021-04-20T16:58:33.423" v="105" actId="20577"/>
      <pc:docMkLst>
        <pc:docMk/>
      </pc:docMkLst>
      <pc:sldChg chg="modSp mod">
        <pc:chgData name="Filaroski, Taylor" userId="808e8b38-dcd7-4790-8255-e9ab0a59a131" providerId="ADAL" clId="{F1AAEDFA-98D4-49D9-A77B-AE6697E02A65}" dt="2021-04-20T16:57:46.518" v="59" actId="20577"/>
        <pc:sldMkLst>
          <pc:docMk/>
          <pc:sldMk cId="4020193246" sldId="504"/>
        </pc:sldMkLst>
        <pc:graphicFrameChg chg="modGraphic">
          <ac:chgData name="Filaroski, Taylor" userId="808e8b38-dcd7-4790-8255-e9ab0a59a131" providerId="ADAL" clId="{F1AAEDFA-98D4-49D9-A77B-AE6697E02A65}" dt="2021-04-20T16:57:46.518" v="59"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F1AAEDFA-98D4-49D9-A77B-AE6697E02A65}" dt="2021-04-20T16:58:11.902" v="88" actId="20577"/>
        <pc:sldMkLst>
          <pc:docMk/>
          <pc:sldMk cId="902281997" sldId="505"/>
        </pc:sldMkLst>
        <pc:graphicFrameChg chg="modGraphic">
          <ac:chgData name="Filaroski, Taylor" userId="808e8b38-dcd7-4790-8255-e9ab0a59a131" providerId="ADAL" clId="{F1AAEDFA-98D4-49D9-A77B-AE6697E02A65}" dt="2021-04-20T16:58:11.902" v="88"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F1AAEDFA-98D4-49D9-A77B-AE6697E02A65}" dt="2021-04-20T16:58:33.423" v="105" actId="20577"/>
        <pc:sldMkLst>
          <pc:docMk/>
          <pc:sldMk cId="4219494486" sldId="506"/>
        </pc:sldMkLst>
        <pc:graphicFrameChg chg="modGraphic">
          <ac:chgData name="Filaroski, Taylor" userId="808e8b38-dcd7-4790-8255-e9ab0a59a131" providerId="ADAL" clId="{F1AAEDFA-98D4-49D9-A77B-AE6697E02A65}" dt="2021-04-20T16:58:33.423" v="105"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F1AAEDFA-98D4-49D9-A77B-AE6697E02A65}" dt="2021-04-20T16:55:47.486" v="43" actId="20577"/>
        <pc:sldMkLst>
          <pc:docMk/>
          <pc:sldMk cId="1315159800" sldId="562"/>
        </pc:sldMkLst>
        <pc:spChg chg="mod">
          <ac:chgData name="Filaroski, Taylor" userId="808e8b38-dcd7-4790-8255-e9ab0a59a131" providerId="ADAL" clId="{F1AAEDFA-98D4-49D9-A77B-AE6697E02A65}" dt="2021-04-20T16:54:46.408" v="1" actId="20577"/>
          <ac:spMkLst>
            <pc:docMk/>
            <pc:sldMk cId="1315159800" sldId="562"/>
            <ac:spMk id="2" creationId="{D4A1F4AB-06D3-41C7-A09F-523B103E846F}"/>
          </ac:spMkLst>
        </pc:spChg>
        <pc:spChg chg="mod">
          <ac:chgData name="Filaroski, Taylor" userId="808e8b38-dcd7-4790-8255-e9ab0a59a131" providerId="ADAL" clId="{F1AAEDFA-98D4-49D9-A77B-AE6697E02A65}" dt="2021-04-20T16:55:00.309" v="13" actId="20577"/>
          <ac:spMkLst>
            <pc:docMk/>
            <pc:sldMk cId="1315159800" sldId="562"/>
            <ac:spMk id="37" creationId="{D75644BC-53EB-4AF2-A3A5-26E88A22BB8C}"/>
          </ac:spMkLst>
        </pc:spChg>
        <pc:spChg chg="mod">
          <ac:chgData name="Filaroski, Taylor" userId="808e8b38-dcd7-4790-8255-e9ab0a59a131" providerId="ADAL" clId="{F1AAEDFA-98D4-49D9-A77B-AE6697E02A65}" dt="2021-04-20T16:55:04.605" v="15" actId="20577"/>
          <ac:spMkLst>
            <pc:docMk/>
            <pc:sldMk cId="1315159800" sldId="562"/>
            <ac:spMk id="38" creationId="{5A6BADBE-CE4A-4C98-A48D-9DBDD1BE71D5}"/>
          </ac:spMkLst>
        </pc:spChg>
        <pc:spChg chg="mod">
          <ac:chgData name="Filaroski, Taylor" userId="808e8b38-dcd7-4790-8255-e9ab0a59a131" providerId="ADAL" clId="{F1AAEDFA-98D4-49D9-A77B-AE6697E02A65}" dt="2021-04-20T16:55:09.702" v="21" actId="20577"/>
          <ac:spMkLst>
            <pc:docMk/>
            <pc:sldMk cId="1315159800" sldId="562"/>
            <ac:spMk id="39" creationId="{5249E791-5DF4-48F1-B804-0AF87B3ED6B2}"/>
          </ac:spMkLst>
        </pc:spChg>
        <pc:spChg chg="mod">
          <ac:chgData name="Filaroski, Taylor" userId="808e8b38-dcd7-4790-8255-e9ab0a59a131" providerId="ADAL" clId="{F1AAEDFA-98D4-49D9-A77B-AE6697E02A65}" dt="2021-04-20T16:55:15.390" v="27" actId="20577"/>
          <ac:spMkLst>
            <pc:docMk/>
            <pc:sldMk cId="1315159800" sldId="562"/>
            <ac:spMk id="40" creationId="{BABD2D6F-67C6-428E-9B6E-575730D25AB1}"/>
          </ac:spMkLst>
        </pc:spChg>
      </pc:sldChg>
    </pc:docChg>
  </pc:docChgLst>
  <pc:docChgLst>
    <pc:chgData name="Simons, Zach" userId="S::zach.simons@kimley-horn.com::3a5217f5-eaac-4f0f-b23c-aa59983becee" providerId="AD" clId="Web-{3D30BF9F-D0DC-B000-DC61-CD0C10A91E5A}"/>
    <pc:docChg chg="modSld">
      <pc:chgData name="Simons, Zach" userId="S::zach.simons@kimley-horn.com::3a5217f5-eaac-4f0f-b23c-aa59983becee" providerId="AD" clId="Web-{3D30BF9F-D0DC-B000-DC61-CD0C10A91E5A}" dt="2021-04-17T17:28:14.464" v="253"/>
      <pc:docMkLst>
        <pc:docMk/>
      </pc:docMkLst>
      <pc:sldChg chg="delSp modSp modNotes">
        <pc:chgData name="Simons, Zach" userId="S::zach.simons@kimley-horn.com::3a5217f5-eaac-4f0f-b23c-aa59983becee" providerId="AD" clId="Web-{3D30BF9F-D0DC-B000-DC61-CD0C10A91E5A}" dt="2021-04-17T17:20:03.075" v="30"/>
        <pc:sldMkLst>
          <pc:docMk/>
          <pc:sldMk cId="3309063412" sldId="503"/>
        </pc:sldMkLst>
        <pc:spChg chg="del">
          <ac:chgData name="Simons, Zach" userId="S::zach.simons@kimley-horn.com::3a5217f5-eaac-4f0f-b23c-aa59983becee" providerId="AD" clId="Web-{3D30BF9F-D0DC-B000-DC61-CD0C10A91E5A}" dt="2021-04-17T17:19:09.105" v="15"/>
          <ac:spMkLst>
            <pc:docMk/>
            <pc:sldMk cId="3309063412" sldId="503"/>
            <ac:spMk id="6" creationId="{7027257B-4FDA-4D5E-B242-50F7A10EADD1}"/>
          </ac:spMkLst>
        </pc:spChg>
        <pc:graphicFrameChg chg="mod modGraphic">
          <ac:chgData name="Simons, Zach" userId="S::zach.simons@kimley-horn.com::3a5217f5-eaac-4f0f-b23c-aa59983becee" providerId="AD" clId="Web-{3D30BF9F-D0DC-B000-DC61-CD0C10A91E5A}" dt="2021-04-17T17:20:03.075" v="30"/>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3D30BF9F-D0DC-B000-DC61-CD0C10A91E5A}" dt="2021-04-17T17:18:54.620" v="2"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3D30BF9F-D0DC-B000-DC61-CD0C10A91E5A}" dt="2021-04-17T17:23:02.721" v="113"/>
        <pc:sldMkLst>
          <pc:docMk/>
          <pc:sldMk cId="4020193246" sldId="504"/>
        </pc:sldMkLst>
        <pc:spChg chg="del">
          <ac:chgData name="Simons, Zach" userId="S::zach.simons@kimley-horn.com::3a5217f5-eaac-4f0f-b23c-aa59983becee" providerId="AD" clId="Web-{3D30BF9F-D0DC-B000-DC61-CD0C10A91E5A}" dt="2021-04-17T17:20:10.575" v="31"/>
          <ac:spMkLst>
            <pc:docMk/>
            <pc:sldMk cId="4020193246" sldId="504"/>
            <ac:spMk id="13" creationId="{7C7FFC2C-F58B-47EB-A1E1-BAECCAC1B2D6}"/>
          </ac:spMkLst>
        </pc:spChg>
        <pc:graphicFrameChg chg="mod modGraphic">
          <ac:chgData name="Simons, Zach" userId="S::zach.simons@kimley-horn.com::3a5217f5-eaac-4f0f-b23c-aa59983becee" providerId="AD" clId="Web-{3D30BF9F-D0DC-B000-DC61-CD0C10A91E5A}" dt="2021-04-17T17:21:27.281" v="106"/>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3D30BF9F-D0DC-B000-DC61-CD0C10A91E5A}" dt="2021-04-17T17:20:32.779" v="45"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3D30BF9F-D0DC-B000-DC61-CD0C10A91E5A}" dt="2021-04-17T17:25:44.507" v="190"/>
        <pc:sldMkLst>
          <pc:docMk/>
          <pc:sldMk cId="902281997" sldId="505"/>
        </pc:sldMkLst>
        <pc:spChg chg="del">
          <ac:chgData name="Simons, Zach" userId="S::zach.simons@kimley-horn.com::3a5217f5-eaac-4f0f-b23c-aa59983becee" providerId="AD" clId="Web-{3D30BF9F-D0DC-B000-DC61-CD0C10A91E5A}" dt="2021-04-17T17:23:39.222" v="137"/>
          <ac:spMkLst>
            <pc:docMk/>
            <pc:sldMk cId="902281997" sldId="505"/>
            <ac:spMk id="12" creationId="{EDA7E727-9C9E-4D55-9990-8176FBF51CA0}"/>
          </ac:spMkLst>
        </pc:spChg>
        <pc:graphicFrameChg chg="mod modGraphic">
          <ac:chgData name="Simons, Zach" userId="S::zach.simons@kimley-horn.com::3a5217f5-eaac-4f0f-b23c-aa59983becee" providerId="AD" clId="Web-{3D30BF9F-D0DC-B000-DC61-CD0C10A91E5A}" dt="2021-04-17T17:24:43.286" v="183"/>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3D30BF9F-D0DC-B000-DC61-CD0C10A91E5A}" dt="2021-04-17T17:23:36.722" v="135"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3D30BF9F-D0DC-B000-DC61-CD0C10A91E5A}" dt="2021-04-17T17:28:14.464" v="253"/>
        <pc:sldMkLst>
          <pc:docMk/>
          <pc:sldMk cId="4219494486" sldId="506"/>
        </pc:sldMkLst>
        <pc:spChg chg="del">
          <ac:chgData name="Simons, Zach" userId="S::zach.simons@kimley-horn.com::3a5217f5-eaac-4f0f-b23c-aa59983becee" providerId="AD" clId="Web-{3D30BF9F-D0DC-B000-DC61-CD0C10A91E5A}" dt="2021-04-17T17:27:26.338" v="242"/>
          <ac:spMkLst>
            <pc:docMk/>
            <pc:sldMk cId="4219494486" sldId="506"/>
            <ac:spMk id="12" creationId="{7F681DB6-4BFB-441E-BB96-7BED17AB88F6}"/>
          </ac:spMkLst>
        </pc:spChg>
        <pc:graphicFrameChg chg="mod modGraphic">
          <ac:chgData name="Simons, Zach" userId="S::zach.simons@kimley-horn.com::3a5217f5-eaac-4f0f-b23c-aa59983becee" providerId="AD" clId="Web-{3D30BF9F-D0DC-B000-DC61-CD0C10A91E5A}" dt="2021-04-17T17:27:47.182" v="250"/>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3D30BF9F-D0DC-B000-DC61-CD0C10A91E5A}" dt="2021-04-17T17:26:31.805" v="210" actId="1076"/>
          <ac:picMkLst>
            <pc:docMk/>
            <pc:sldMk cId="4219494486" sldId="506"/>
            <ac:picMk id="7" creationId="{0FC59644-6B21-4290-9F72-449230ADAF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36,370 jobs earning $1.9 billion in payroll, contributed $3.2 billion in value added, and generated a total economic output of $6.5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Rockwood Municipal Airport </a:t>
            </a:r>
            <a:r>
              <a:rPr lang="en-US" dirty="0"/>
              <a:t>created 41 jobs earning $2.3 million in payroll, contributed $3.6 million in value added, and generated a total economic output of $6.0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Rockwood Municipal Airport. As this slide shows, Rockwood Municipal Airport supports 41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Rockwood Municipal Airport generates $2.3 million in payroll due to on-airport activity and visitor spending.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Rockwood Municipal Airport contributes $3.6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Rockwood Municipal Airport contributes $6 million in business revenue generated by on-airport activity and visitor spending. This metric encompasses payroll and valued added and thus represents the total economic output of Rockwood Municipal Airport.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Rockwood Municipal Airport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1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36,370</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$3.2</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Rockwood Municipal Airport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41</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$2.3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Rockwood Municipal Airport Is </a:t>
            </a:r>
            <a:br>
              <a:rPr lang="en-US" dirty="0"/>
            </a:br>
            <a:r>
              <a:rPr lang="en-US" dirty="0"/>
              <a:t>Just Local?</a:t>
            </a:r>
          </a:p>
        </p:txBody>
      </p:sp>
      <p:pic>
        <p:nvPicPr>
          <p:cNvPr id="4" name="Picture 3">
            <a:extLst>
              <a:ext uri="{FF2B5EF4-FFF2-40B4-BE49-F238E27FC236}">
                <a16:creationId xmlns:a16="http://schemas.microsoft.com/office/drawing/2014/main" id="{BA3E6EBA-4AE2-4396-A3F8-3F03174159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8" y="1705708"/>
            <a:ext cx="7639258" cy="4997083"/>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Rockwood Municipal Airport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4625"/>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988806912"/>
              </p:ext>
            </p:extLst>
          </p:nvPr>
        </p:nvGraphicFramePr>
        <p:xfrm>
          <a:off x="2230759" y="2555017"/>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23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7</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41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2705583645"/>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$511,000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Rockwood Municipal Airport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Rockwood Municipal Airport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144037723"/>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$633,000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$887,000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$3,600,000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4167522807"/>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$3,300,000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$1,500,000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$6,000,000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Rockwood Municipal Airport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Rockwood Municipal Airport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RKW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purl.org/dc/dcmitype/"/>
    <ds:schemaRef ds:uri="http://schemas.openxmlformats.org/package/2006/metadata/core-properties"/>
    <ds:schemaRef ds:uri="b2e1dacc-c954-4408-aa44-64ef90b7ce3a"/>
    <ds:schemaRef ds:uri="52860726-b653-4eba-8fc1-cfbf91000526"/>
    <ds:schemaRef ds:uri="c18e8617-fc0f-4dda-a87a-c0ec120ddf92"/>
    <ds:schemaRef ds:uri="http://www.w3.org/XML/1998/namespace"/>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3314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Rockwood Municipal Airport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1 Impacts</vt:lpstr>
      <vt:lpstr>TOTAL Rockwood Municipal Airport  Impacts</vt:lpstr>
      <vt:lpstr>Think Rockwood Municipal Airport Is  Just Local?</vt:lpstr>
      <vt:lpstr>Rockwood Municipal Airport Economic Impacts - Jobs</vt:lpstr>
      <vt:lpstr>Rockwood Municipal Airport Economic Impacts – Payroll</vt:lpstr>
      <vt:lpstr>Rockwood Municipal Airport Economic Impacts – Value Added</vt:lpstr>
      <vt:lpstr>Rockwood Municipal Airport Economic Impacts – Business Revenue </vt:lpstr>
      <vt:lpstr>Tax Analysis</vt:lpstr>
      <vt:lpstr>Statewide Tax Impacts</vt:lpstr>
      <vt:lpstr>Additional  Aviation Benefits</vt:lpstr>
      <vt:lpstr>Case  Studies</vt:lpstr>
      <vt:lpstr>Rockwood Municipal Airport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65</cp:revision>
  <dcterms:created xsi:type="dcterms:W3CDTF">2021-03-17T12:38:10Z</dcterms:created>
  <dcterms:modified xsi:type="dcterms:W3CDTF">2021-04-20T16:58:35Z</dcterms:modified>
</cp:coreProperties>
</file>